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0652"/>
            <a:ext cx="285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SYNOPTIQUE DISTRIBUTION CC-N</a:t>
            </a:r>
            <a:endParaRPr lang="fr-FR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RADIO 2, TIROIR 5-4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10108" y="961552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215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500438" y="6667512"/>
            <a:ext cx="1285884" cy="714380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5-4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0438" y="3309926"/>
            <a:ext cx="1285884" cy="7143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TCN6-10-055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5400000">
            <a:off x="2821777" y="5345909"/>
            <a:ext cx="2643206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57430" y="4238620"/>
            <a:ext cx="928694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TCN6-10-049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57430" y="5024438"/>
            <a:ext cx="928694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TCN6-10-051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72074" y="4238620"/>
            <a:ext cx="928694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TCN6-10-058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2074" y="5024438"/>
            <a:ext cx="928694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TCN6-10-053</a:t>
            </a:r>
          </a:p>
        </p:txBody>
      </p:sp>
      <p:cxnSp>
        <p:nvCxnSpPr>
          <p:cNvPr id="15" name="Connecteur droit 14"/>
          <p:cNvCxnSpPr>
            <a:stCxn id="10" idx="3"/>
            <a:endCxn id="12" idx="1"/>
          </p:cNvCxnSpPr>
          <p:nvPr/>
        </p:nvCxnSpPr>
        <p:spPr>
          <a:xfrm>
            <a:off x="3286124" y="4452934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286124" y="5238752"/>
            <a:ext cx="1785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22</TotalTime>
  <Words>20</Words>
  <Application>Microsoft Office PowerPoint</Application>
  <PresentationFormat>Format A4 (210 x 297 mm)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2011-09-14T12:21:25Z</dcterms:created>
  <dcterms:modified xsi:type="dcterms:W3CDTF">2011-12-20T07:47:11Z</dcterms:modified>
</cp:coreProperties>
</file>